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405" r:id="rId4"/>
    <p:sldId id="391" r:id="rId5"/>
    <p:sldId id="418" r:id="rId6"/>
    <p:sldId id="419" r:id="rId7"/>
    <p:sldId id="420" r:id="rId8"/>
    <p:sldId id="421" r:id="rId9"/>
    <p:sldId id="422" r:id="rId10"/>
    <p:sldId id="423" r:id="rId11"/>
    <p:sldId id="424" r:id="rId12"/>
    <p:sldId id="425" r:id="rId13"/>
    <p:sldId id="426" r:id="rId14"/>
    <p:sldId id="427" r:id="rId15"/>
    <p:sldId id="428" r:id="rId16"/>
    <p:sldId id="429" r:id="rId17"/>
    <p:sldId id="430" r:id="rId18"/>
    <p:sldId id="431" r:id="rId19"/>
    <p:sldId id="432" r:id="rId20"/>
    <p:sldId id="433" r:id="rId21"/>
    <p:sldId id="434" r:id="rId22"/>
    <p:sldId id="435" r:id="rId23"/>
    <p:sldId id="436" r:id="rId24"/>
    <p:sldId id="437" r:id="rId25"/>
    <p:sldId id="438" r:id="rId26"/>
    <p:sldId id="439" r:id="rId27"/>
    <p:sldId id="440" r:id="rId28"/>
    <p:sldId id="441" r:id="rId29"/>
    <p:sldId id="442" r:id="rId30"/>
  </p:sldIdLst>
  <p:sldSz cx="13004800" cy="7302500"/>
  <p:notesSz cx="6858000" cy="9144000"/>
  <p:defaultTextStyle>
    <a:lvl1pPr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1pPr>
    <a:lvl2pPr indent="3429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2pPr>
    <a:lvl3pPr indent="6858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3pPr>
    <a:lvl4pPr indent="10287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4pPr>
    <a:lvl5pPr indent="13716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5pPr>
    <a:lvl6pPr indent="17145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6pPr>
    <a:lvl7pPr indent="20574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7pPr>
    <a:lvl8pPr indent="24003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8pPr>
    <a:lvl9pPr indent="27432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9pPr>
  </p:defaultTextStyle>
  <p:extLst>
    <p:ext uri="{EFAFB233-063F-42B5-8137-9DF3F51BA10A}">
      <p15:sldGuideLst xmlns:p15="http://schemas.microsoft.com/office/powerpoint/2012/main">
        <p15:guide id="1" orient="horz" pos="2300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/>
      <a:tcStyle>
        <a:tcBdr/>
        <a:fill>
          <a:solidFill>
            <a:srgbClr val="F1F5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96"/>
    <p:restoredTop sz="96341" autoAdjust="0"/>
  </p:normalViewPr>
  <p:slideViewPr>
    <p:cSldViewPr snapToGrid="0" snapToObjects="1">
      <p:cViewPr>
        <p:scale>
          <a:sx n="89" d="100"/>
          <a:sy n="89" d="100"/>
        </p:scale>
        <p:origin x="936" y="128"/>
      </p:cViewPr>
      <p:guideLst>
        <p:guide orient="horz" pos="2300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27862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1pPr>
    <a:lvl2pPr indent="228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2pPr>
    <a:lvl3pPr indent="457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3pPr>
    <a:lvl4pPr indent="685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4pPr>
    <a:lvl5pPr indent="9144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5pPr>
    <a:lvl6pPr indent="11430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6pPr>
    <a:lvl7pPr indent="1371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7pPr>
    <a:lvl8pPr indent="1600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8pPr>
    <a:lvl9pPr indent="1828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9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42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18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12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45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09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1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61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404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96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39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486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2412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351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961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7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247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4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6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907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90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534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7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9" name="Picture 8" descr="GA_primary_horiz_rev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0" y="681475"/>
            <a:ext cx="2586633" cy="440697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o w/o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635000" y="1587500"/>
            <a:ext cx="11734800" cy="596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3600" b="1" cap="all" spc="-72">
                <a:uFill>
                  <a:solidFill/>
                </a:uFill>
              </a:rPr>
              <a:t>name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w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hello!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Agenda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</p:sldLayoutIdLst>
  <p:transition spd="med"/>
  <p:txStyles>
    <p:titleStyle>
      <a:lvl1pPr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1pPr>
      <a:lvl2pPr indent="228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2pPr>
      <a:lvl3pPr indent="457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3pPr>
      <a:lvl4pPr indent="685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4pPr>
      <a:lvl5pPr indent="9144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5pPr>
      <a:lvl6pPr indent="11430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6pPr>
      <a:lvl7pPr indent="1371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7pPr>
      <a:lvl8pPr indent="1600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8pPr>
      <a:lvl9pPr indent="1828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9pPr>
    </p:titleStyle>
    <p:bodyStyle>
      <a:lvl1pPr marL="203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1pPr>
      <a:lvl2pPr marL="406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2pPr>
      <a:lvl3pPr marL="609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3pPr>
      <a:lvl4pPr marL="812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4pPr>
      <a:lvl5pPr marL="10160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5pPr>
      <a:lvl6pPr marL="1219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6pPr>
      <a:lvl7pPr marL="1422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7pPr>
      <a:lvl8pPr marL="1625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8pPr>
      <a:lvl9pPr marL="1828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9pPr>
    </p:bodyStyle>
    <p:otherStyle>
      <a:lvl1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1pPr>
      <a:lvl2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2pPr>
      <a:lvl3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3pPr>
      <a:lvl4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4pPr>
      <a:lvl5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5pPr>
      <a:lvl6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6pPr>
      <a:lvl7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7pPr>
      <a:lvl8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8pPr>
      <a:lvl9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9" Type="http://schemas.openxmlformats.org/officeDocument/2006/relationships/image" Target="../media/image10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josephofiowa/GA_iris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josephofiowa/GA_iris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josephofiowa/GA_iris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ofiowa/GA_iris" TargetMode="External"/><Relationship Id="rId4" Type="http://schemas.openxmlformats.org/officeDocument/2006/relationships/hyperlink" Target="http://127.0.0.1:5000/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635000" y="1824761"/>
            <a:ext cx="11734800" cy="2880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Web dev: deploying your machine learning </a:t>
            </a:r>
            <a:r>
              <a:rPr lang="en-US" sz="9600" b="1" cap="all" spc="-254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algos</a:t>
            </a: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to </a:t>
            </a:r>
            <a:r>
              <a:rPr lang="en-US" sz="9600" b="1" cap="all" spc="-254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heroku</a:t>
            </a: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with flask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0" name="Shape 50"/>
          <p:cNvSpPr/>
          <p:nvPr/>
        </p:nvSpPr>
        <p:spPr>
          <a:xfrm>
            <a:off x="635000" y="6172200"/>
            <a:ext cx="117348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10000"/>
              </a:lnSpc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Joseph Nelson, Data Science Immersive</a:t>
            </a:r>
            <a:endParaRPr sz="24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08614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err="1" smtClean="0">
                <a:uFill>
                  <a:solidFill/>
                </a:uFill>
              </a:rPr>
              <a:t>Gotta</a:t>
            </a:r>
            <a:r>
              <a:rPr lang="en-US" sz="5400" dirty="0" smtClean="0">
                <a:uFill>
                  <a:solidFill/>
                </a:uFill>
              </a:rPr>
              <a:t> know</a:t>
            </a:r>
            <a:r>
              <a:rPr lang="is-IS" sz="5400" dirty="0" smtClean="0">
                <a:uFill>
                  <a:solidFill/>
                </a:uFill>
              </a:rPr>
              <a:t>…</a:t>
            </a: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763" y="4137383"/>
            <a:ext cx="4180013" cy="278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676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3415958"/>
            <a:ext cx="5408614" cy="319915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7309710" y="3463466"/>
            <a:ext cx="5437189" cy="319915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09" y="1452469"/>
            <a:ext cx="2319923" cy="27604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395" y="1218138"/>
            <a:ext cx="1966327" cy="1966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359" y="1273161"/>
            <a:ext cx="2027050" cy="2027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9032" y="2298387"/>
            <a:ext cx="4933268" cy="24666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5473" y="2201022"/>
            <a:ext cx="2303463" cy="23034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1457" y="2293839"/>
            <a:ext cx="2128603" cy="21286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0169" y="1423759"/>
            <a:ext cx="2396632" cy="119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50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HEROKU / FLASK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9128537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Web dev is hard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GA has several classes dedicated to it</a:t>
            </a:r>
            <a:r>
              <a:rPr lang="is-IS" sz="3200" dirty="0" smtClean="0">
                <a:uFill>
                  <a:solidFill/>
                </a:uFill>
              </a:rPr>
              <a:t>…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3200" dirty="0" smtClean="0">
                <a:uFill>
                  <a:solidFill/>
                </a:uFill>
              </a:rPr>
              <a:t>We will use to very simply web dev tools: </a:t>
            </a:r>
            <a:r>
              <a:rPr lang="is-IS" sz="3200" b="1" dirty="0" smtClean="0">
                <a:uFill>
                  <a:solidFill/>
                </a:uFill>
              </a:rPr>
              <a:t>Heroku</a:t>
            </a:r>
            <a:r>
              <a:rPr lang="is-IS" sz="3200" dirty="0" smtClean="0">
                <a:uFill>
                  <a:solidFill/>
                </a:uFill>
              </a:rPr>
              <a:t> an </a:t>
            </a:r>
            <a:r>
              <a:rPr lang="is-IS" sz="3200" b="1" dirty="0" smtClean="0">
                <a:uFill>
                  <a:solidFill/>
                </a:uFill>
              </a:rPr>
              <a:t>F</a:t>
            </a:r>
            <a:r>
              <a:rPr lang="en-US" sz="3200" b="1" dirty="0" smtClean="0">
                <a:uFill>
                  <a:solidFill/>
                </a:uFill>
              </a:rPr>
              <a:t>l</a:t>
            </a:r>
            <a:r>
              <a:rPr lang="is-IS" sz="3200" b="1" dirty="0" smtClean="0">
                <a:uFill>
                  <a:solidFill/>
                </a:uFill>
              </a:rPr>
              <a:t>ask </a:t>
            </a:r>
            <a:endParaRPr lang="en-US" sz="3200" b="1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531022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Are we going to Post Pub?</a:t>
            </a:r>
            <a:endParaRPr lang="en-US" sz="3200" b="1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293244"/>
            <a:ext cx="7715250" cy="30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035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Are we going to Post Pub?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Flask is  a micro-web-framework based entirely in Python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We can create and write the entire backend in Python!</a:t>
            </a:r>
            <a:endParaRPr lang="en-US" sz="32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399" y="1501432"/>
            <a:ext cx="5400675" cy="21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94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 smtClean="0">
                <a:uFill>
                  <a:solidFill/>
                </a:uFill>
              </a:rPr>
              <a:t>Heroku</a:t>
            </a:r>
            <a:r>
              <a:rPr lang="en-US" sz="3200" dirty="0" smtClean="0">
                <a:uFill>
                  <a:solidFill/>
                </a:uFill>
              </a:rPr>
              <a:t>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 smtClean="0">
                <a:uFill>
                  <a:solidFill/>
                </a:uFill>
              </a:rPr>
              <a:t>Heroku</a:t>
            </a:r>
            <a:r>
              <a:rPr lang="en-US" sz="3200" dirty="0" smtClean="0">
                <a:uFill>
                  <a:solidFill/>
                </a:uFill>
              </a:rPr>
              <a:t> is a Salesforce company that allows us to deploy our sites easily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That means we can rent </a:t>
            </a:r>
            <a:r>
              <a:rPr lang="en-US" sz="3200" dirty="0" err="1" smtClean="0">
                <a:uFill>
                  <a:solidFill/>
                </a:uFill>
              </a:rPr>
              <a:t>Heroku</a:t>
            </a:r>
            <a:r>
              <a:rPr lang="en-US" sz="3200" dirty="0" smtClean="0">
                <a:uFill>
                  <a:solidFill/>
                </a:uFill>
              </a:rPr>
              <a:t> servers to host our site</a:t>
            </a:r>
            <a:endParaRPr lang="en-US" sz="3200" dirty="0">
              <a:uFill>
                <a:solidFill/>
              </a:u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142" y="1366680"/>
            <a:ext cx="6553658" cy="327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719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Model view controller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947823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MVC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MVC is a mentality.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b="1" dirty="0" smtClean="0">
                <a:uFill>
                  <a:solidFill/>
                </a:uFill>
              </a:rPr>
              <a:t>It is a way of life.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b="1" dirty="0">
                <a:uFill>
                  <a:solidFill/>
                </a:uFill>
              </a:rPr>
              <a:t>http://</a:t>
            </a:r>
            <a:r>
              <a:rPr lang="en-US" sz="1600" b="1" dirty="0" err="1">
                <a:uFill>
                  <a:solidFill/>
                </a:uFill>
              </a:rPr>
              <a:t>www.essenceandartifact.com</a:t>
            </a:r>
            <a:r>
              <a:rPr lang="en-US" sz="1600" b="1" dirty="0">
                <a:uFill>
                  <a:solidFill/>
                </a:uFill>
              </a:rPr>
              <a:t>/2012/12/the-essence-of-</a:t>
            </a:r>
            <a:r>
              <a:rPr lang="en-US" sz="1600" b="1" dirty="0" err="1">
                <a:uFill>
                  <a:solidFill/>
                </a:uFill>
              </a:rPr>
              <a:t>mvc.html</a:t>
            </a:r>
            <a:endParaRPr lang="en-US" sz="1600" b="1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793" y="2372060"/>
            <a:ext cx="8334911" cy="367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772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 smtClean="0">
                <a:uFill>
                  <a:solidFill/>
                </a:uFill>
              </a:rPr>
              <a:t>ModelView</a:t>
            </a:r>
            <a:r>
              <a:rPr lang="en-US" sz="3200" dirty="0" smtClean="0">
                <a:uFill>
                  <a:solidFill/>
                </a:uFill>
              </a:rPr>
              <a:t> Controller: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Model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Responsible for managing the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It’s kind of like a database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View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Presents the data /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Responsible for design / user experience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Controller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Response to the user input and performs operation based on 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EG user inputs number of neighbors, and controller trains the model</a:t>
            </a: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9046560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 dirty="0">
                <a:uFill>
                  <a:solidFill/>
                </a:uFill>
              </a:rPr>
              <a:t>Agenda</a:t>
            </a:r>
          </a:p>
        </p:txBody>
      </p:sp>
      <p:sp>
        <p:nvSpPr>
          <p:cNvPr id="68" name="Shape 68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What is web development?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What is </a:t>
            </a:r>
            <a:r>
              <a:rPr lang="en-US" sz="2500" dirty="0" err="1" smtClean="0">
                <a:uFill>
                  <a:solidFill/>
                </a:uFill>
              </a:rPr>
              <a:t>Heroku</a:t>
            </a:r>
            <a:r>
              <a:rPr lang="en-US" sz="2500" dirty="0" smtClean="0">
                <a:uFill>
                  <a:solidFill/>
                </a:uFill>
              </a:rPr>
              <a:t>/Flask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MVC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Deploying KNN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 smtClean="0">
              <a:uFill>
                <a:solidFill/>
              </a:u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 smtClean="0">
                <a:uFill>
                  <a:solidFill/>
                </a:uFill>
              </a:rPr>
              <a:t>ModelView</a:t>
            </a:r>
            <a:r>
              <a:rPr lang="en-US" sz="3200" dirty="0" smtClean="0">
                <a:uFill>
                  <a:solidFill/>
                </a:uFill>
              </a:rPr>
              <a:t> Controller: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Model (Backend)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Responsible for managing the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It’s kind of like a database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View (Frontend)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Presents the data /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Responsible for design / user experience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Controller (Backend / Frontend)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Response to the user input and performs operation based on 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EG user inputs number of neighbors, and controller trains the model</a:t>
            </a: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2353129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Deploying </a:t>
            </a:r>
            <a:r>
              <a:rPr lang="en-US" sz="9600" b="1" cap="all" spc="-254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knn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3402316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</a:t>
            </a:r>
            <a:r>
              <a:rPr lang="en-US" sz="2000" dirty="0" smtClean="0">
                <a:uFill>
                  <a:solidFill/>
                </a:uFill>
                <a:hlinkClick r:id="rId3"/>
              </a:rPr>
              <a:t>github.com/josephofiowa/GA_iris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319776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</a:t>
            </a:r>
            <a:r>
              <a:rPr lang="en-US" sz="2000" dirty="0" smtClean="0">
                <a:uFill>
                  <a:solidFill/>
                </a:uFill>
                <a:hlinkClick r:id="rId3"/>
              </a:rPr>
              <a:t>github.com/josephofiowa/GA_iris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We have:</a:t>
            </a:r>
            <a:br>
              <a:rPr lang="en-US" sz="2000" dirty="0" smtClean="0">
                <a:uFill>
                  <a:solidFill/>
                </a:uFill>
              </a:rPr>
            </a:br>
            <a:r>
              <a:rPr lang="en-US" sz="2000" dirty="0" smtClean="0">
                <a:uFill>
                  <a:solidFill/>
                </a:uFill>
              </a:rPr>
              <a:t>Model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Views (templates)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Controller (</a:t>
            </a:r>
            <a:r>
              <a:rPr lang="en-US" sz="2000" dirty="0" err="1" smtClean="0">
                <a:uFill>
                  <a:solidFill/>
                </a:uFill>
              </a:rPr>
              <a:t>controller.py</a:t>
            </a:r>
            <a:r>
              <a:rPr lang="en-US" sz="2000" dirty="0" smtClean="0">
                <a:uFill>
                  <a:solidFill/>
                </a:uFill>
              </a:rPr>
              <a:t>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783864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</a:t>
            </a:r>
            <a:r>
              <a:rPr lang="en-US" sz="2000" dirty="0" smtClean="0">
                <a:uFill>
                  <a:solidFill/>
                </a:uFill>
                <a:hlinkClick r:id="rId3"/>
              </a:rPr>
              <a:t>github.com/josephofiowa/GA_iris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CLONE IT (in a </a:t>
            </a:r>
            <a:r>
              <a:rPr lang="en-US" sz="2000" b="1" dirty="0" smtClean="0">
                <a:uFill>
                  <a:solidFill/>
                </a:uFill>
              </a:rPr>
              <a:t>NEW</a:t>
            </a:r>
            <a:r>
              <a:rPr lang="en-US" sz="2000" dirty="0" smtClean="0">
                <a:uFill>
                  <a:solidFill/>
                </a:uFill>
              </a:rPr>
              <a:t> repo)</a:t>
            </a: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9028065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</a:t>
            </a:r>
            <a:r>
              <a:rPr lang="en-US" sz="2000" dirty="0" smtClean="0">
                <a:uFill>
                  <a:solidFill/>
                </a:uFill>
                <a:hlinkClick r:id="rId3"/>
              </a:rPr>
              <a:t>github.com/josephofiowa/GA_iris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Run it locally: got to root and run: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Python </a:t>
            </a:r>
            <a:r>
              <a:rPr lang="en-US" sz="2000" b="1" dirty="0" err="1" smtClean="0">
                <a:uFill>
                  <a:solidFill/>
                </a:uFill>
              </a:rPr>
              <a:t>controller.py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Visit </a:t>
            </a:r>
            <a:r>
              <a:rPr lang="en-US" sz="2000" b="1" dirty="0" smtClean="0">
                <a:uFill>
                  <a:solidFill/>
                </a:uFill>
                <a:hlinkClick r:id="rId4"/>
              </a:rPr>
              <a:t>http://127.0.0.1:5000</a:t>
            </a:r>
            <a:endParaRPr lang="en-US" sz="20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b="1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 smtClean="0">
                <a:uFill>
                  <a:solidFill/>
                </a:uFill>
              </a:rPr>
              <a:t>(If there are errors: </a:t>
            </a:r>
            <a:r>
              <a:rPr lang="en-US" sz="2000" b="1" dirty="0" err="1" smtClean="0">
                <a:uFill>
                  <a:solidFill/>
                </a:uFill>
              </a:rPr>
              <a:t>sudo</a:t>
            </a:r>
            <a:r>
              <a:rPr lang="en-US" sz="2000" b="1" dirty="0" smtClean="0">
                <a:uFill>
                  <a:solidFill/>
                </a:uFill>
              </a:rPr>
              <a:t> pip install –r </a:t>
            </a:r>
            <a:r>
              <a:rPr lang="en-US" sz="2000" b="1" dirty="0" err="1" smtClean="0">
                <a:uFill>
                  <a:solidFill/>
                </a:uFill>
              </a:rPr>
              <a:t>requirements_clean.txt</a:t>
            </a:r>
            <a:r>
              <a:rPr lang="en-US" sz="2000" b="1" dirty="0" smtClean="0">
                <a:uFill>
                  <a:solidFill/>
                </a:uFill>
              </a:rPr>
              <a:t>)</a:t>
            </a:r>
            <a:endParaRPr lang="en-US" sz="2000" b="1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0790374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We have two forms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The top form trains the model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The bottom form predicts the incoming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What part of MVC handles input?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2664343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The machine learning lives in the folder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It is pickled</a:t>
            </a:r>
            <a:r>
              <a:rPr lang="is-IS" sz="2000" dirty="0" smtClean="0">
                <a:uFill>
                  <a:solidFill/>
                </a:uFill>
              </a:rPr>
              <a:t>…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729" y="1501432"/>
            <a:ext cx="3776662" cy="51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387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The machine learning lives in the folder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It is pickled</a:t>
            </a:r>
            <a:r>
              <a:rPr lang="is-IS" sz="2000" dirty="0" smtClean="0">
                <a:uFill>
                  <a:solidFill/>
                </a:uFill>
              </a:rPr>
              <a:t>…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2000" dirty="0" smtClean="0">
                <a:uFill>
                  <a:solidFill/>
                </a:uFill>
              </a:rPr>
              <a:t>The standard mechanism for serializing an object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2000" dirty="0" smtClean="0">
                <a:uFill>
                  <a:solidFill/>
                </a:uFill>
              </a:rPr>
              <a:t>It has been transformed into a file!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729" y="1501432"/>
            <a:ext cx="3776662" cy="51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350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 smtClean="0">
                <a:uFill>
                  <a:solidFill/>
                </a:uFill>
              </a:rPr>
              <a:t>Heroku</a:t>
            </a:r>
            <a:r>
              <a:rPr lang="en-US" sz="2800" b="1" cap="all" spc="-56" dirty="0" smtClean="0">
                <a:uFill>
                  <a:solidFill/>
                </a:uFill>
              </a:rPr>
              <a:t> / </a:t>
            </a:r>
            <a:r>
              <a:rPr lang="en-US" sz="2800" b="1" cap="all" spc="-56" dirty="0" err="1" smtClean="0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Step by step!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1) Signup for </a:t>
            </a:r>
            <a:r>
              <a:rPr lang="en-US" sz="2000" dirty="0" err="1" smtClean="0">
                <a:uFill>
                  <a:solidFill/>
                </a:uFill>
              </a:rPr>
              <a:t>Heroku</a:t>
            </a: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2) Create a new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3) Clone our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4.) Run the command: </a:t>
            </a:r>
            <a:r>
              <a:rPr lang="en-US" sz="2000" dirty="0" err="1" smtClean="0">
                <a:uFill>
                  <a:solidFill/>
                </a:uFill>
              </a:rPr>
              <a:t>heroku</a:t>
            </a:r>
            <a:r>
              <a:rPr lang="en-US" sz="2000" dirty="0" smtClean="0">
                <a:uFill>
                  <a:solidFill/>
                </a:uFill>
              </a:rPr>
              <a:t> </a:t>
            </a:r>
            <a:r>
              <a:rPr lang="en-US" sz="2000" dirty="0" err="1" smtClean="0">
                <a:uFill>
                  <a:solidFill/>
                </a:uFill>
              </a:rPr>
              <a:t>git:remote</a:t>
            </a:r>
            <a:r>
              <a:rPr lang="en-US" sz="2000" dirty="0" smtClean="0">
                <a:uFill>
                  <a:solidFill/>
                </a:uFill>
              </a:rPr>
              <a:t> –a &lt;app&gt;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5.) install the custom build pack for </a:t>
            </a:r>
            <a:r>
              <a:rPr lang="en-US" sz="2000" dirty="0" err="1" smtClean="0">
                <a:uFill>
                  <a:solidFill/>
                </a:uFill>
              </a:rPr>
              <a:t>scipy</a:t>
            </a:r>
            <a:r>
              <a:rPr lang="en-US" sz="2000" dirty="0" smtClean="0">
                <a:uFill>
                  <a:solidFill/>
                </a:uFill>
              </a:rPr>
              <a:t> and </a:t>
            </a:r>
            <a:r>
              <a:rPr lang="en-US" sz="2000" dirty="0" err="1" smtClean="0">
                <a:uFill>
                  <a:solidFill/>
                </a:uFill>
              </a:rPr>
              <a:t>numpy</a:t>
            </a:r>
            <a:r>
              <a:rPr lang="en-US" sz="2000" dirty="0" smtClean="0">
                <a:uFill>
                  <a:solidFill/>
                </a:uFill>
              </a:rPr>
              <a:t> (also installs </a:t>
            </a:r>
            <a:r>
              <a:rPr lang="en-US" sz="2000" dirty="0" err="1" smtClean="0">
                <a:uFill>
                  <a:solidFill/>
                </a:uFill>
              </a:rPr>
              <a:t>sklearn</a:t>
            </a:r>
            <a:r>
              <a:rPr lang="en-US" sz="2000" dirty="0" smtClean="0">
                <a:uFill>
                  <a:solidFill/>
                </a:uFill>
              </a:rPr>
              <a:t>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err="1" smtClean="0">
                <a:uFill>
                  <a:solidFill/>
                </a:uFill>
              </a:rPr>
              <a:t>Heroku</a:t>
            </a:r>
            <a:r>
              <a:rPr lang="en-US" sz="2000" dirty="0" smtClean="0">
                <a:uFill>
                  <a:solidFill/>
                </a:uFill>
              </a:rPr>
              <a:t> </a:t>
            </a:r>
            <a:r>
              <a:rPr lang="en-US" sz="2000" dirty="0" err="1" smtClean="0">
                <a:uFill>
                  <a:solidFill/>
                </a:uFill>
              </a:rPr>
              <a:t>config:set</a:t>
            </a:r>
            <a:r>
              <a:rPr lang="en-US" sz="2000" dirty="0" smtClean="0">
                <a:uFill>
                  <a:solidFill/>
                </a:uFill>
              </a:rPr>
              <a:t> BUILDPACK_URL=https</a:t>
            </a:r>
            <a:r>
              <a:rPr lang="en-US" sz="2000" dirty="0">
                <a:uFill>
                  <a:solidFill/>
                </a:uFill>
              </a:rPr>
              <a:t>://</a:t>
            </a:r>
            <a:r>
              <a:rPr lang="en-US" sz="2000" dirty="0" err="1" smtClean="0">
                <a:uFill>
                  <a:solidFill/>
                </a:uFill>
              </a:rPr>
              <a:t>github.com</a:t>
            </a:r>
            <a:r>
              <a:rPr lang="en-US" sz="2000" dirty="0" smtClean="0">
                <a:uFill>
                  <a:solidFill/>
                </a:uFill>
              </a:rPr>
              <a:t>/</a:t>
            </a:r>
            <a:r>
              <a:rPr lang="en-US" sz="2000" dirty="0" err="1" smtClean="0">
                <a:uFill>
                  <a:solidFill/>
                </a:uFill>
              </a:rPr>
              <a:t>thenovices</a:t>
            </a:r>
            <a:r>
              <a:rPr lang="en-US" sz="2000" dirty="0" smtClean="0">
                <a:uFill>
                  <a:solidFill/>
                </a:uFill>
              </a:rPr>
              <a:t>/</a:t>
            </a:r>
            <a:r>
              <a:rPr lang="en-US" sz="2000" dirty="0" err="1" smtClean="0">
                <a:uFill>
                  <a:solidFill/>
                </a:uFill>
              </a:rPr>
              <a:t>heroku-buildpack-scipy</a:t>
            </a:r>
            <a:r>
              <a:rPr lang="en-US" sz="2000" dirty="0" smtClean="0">
                <a:uFill>
                  <a:solidFill/>
                </a:uFill>
              </a:rPr>
              <a:t> --app &lt;app&gt;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6.) </a:t>
            </a:r>
            <a:r>
              <a:rPr lang="en-US" sz="2000" dirty="0" err="1" smtClean="0">
                <a:uFill>
                  <a:solidFill/>
                </a:uFill>
              </a:rPr>
              <a:t>git</a:t>
            </a:r>
            <a:r>
              <a:rPr lang="en-US" sz="2000" dirty="0" smtClean="0">
                <a:uFill>
                  <a:solidFill/>
                </a:uFill>
              </a:rPr>
              <a:t> add, </a:t>
            </a:r>
            <a:r>
              <a:rPr lang="en-US" sz="2000" dirty="0" err="1" smtClean="0">
                <a:uFill>
                  <a:solidFill/>
                </a:uFill>
              </a:rPr>
              <a:t>git</a:t>
            </a:r>
            <a:r>
              <a:rPr lang="en-US" sz="2000" dirty="0" smtClean="0">
                <a:uFill>
                  <a:solidFill/>
                </a:uFill>
              </a:rPr>
              <a:t> commit. </a:t>
            </a:r>
            <a:r>
              <a:rPr lang="en-US" sz="2000" b="1" dirty="0" err="1">
                <a:uFill>
                  <a:solidFill/>
                </a:uFill>
              </a:rPr>
              <a:t>Git</a:t>
            </a:r>
            <a:r>
              <a:rPr lang="en-US" sz="2000" b="1" dirty="0">
                <a:uFill>
                  <a:solidFill/>
                </a:uFill>
              </a:rPr>
              <a:t> push </a:t>
            </a:r>
            <a:r>
              <a:rPr lang="en-US" sz="2000" b="1" dirty="0" err="1">
                <a:uFill>
                  <a:solidFill/>
                </a:uFill>
              </a:rPr>
              <a:t>heroku</a:t>
            </a:r>
            <a:r>
              <a:rPr lang="en-US" sz="2000" b="1" dirty="0">
                <a:uFill>
                  <a:solidFill/>
                </a:uFill>
              </a:rPr>
              <a:t> master</a:t>
            </a:r>
            <a:r>
              <a:rPr lang="en-US" sz="2000" dirty="0" smtClean="0">
                <a:uFill>
                  <a:solidFill/>
                </a:uFill>
              </a:rPr>
              <a:t> (instead or origin)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7.) Profit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410609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Web development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9641752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smtClean="0">
                <a:uFill>
                  <a:solidFill/>
                </a:uFill>
              </a:rPr>
              <a:t>The work involved with building and maintaining a live website</a:t>
            </a: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0963980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smtClean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smtClean="0">
                <a:uFill>
                  <a:solidFill/>
                </a:uFill>
              </a:rPr>
              <a:t>What are they?</a:t>
            </a: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55626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smtClean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Front-end Development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HTML/CSS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Responsive Design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Make things easy to use and visually pleasing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Back-end Development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Many backend languages!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Model View Controller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Database 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Makes the site “work”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633762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smtClean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Full-stack development comprises of both front end and back end work</a:t>
            </a:r>
            <a:endParaRPr lang="en-US" sz="32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246736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smtClean="0">
                <a:uFill>
                  <a:solidFill/>
                </a:uFill>
              </a:rPr>
              <a:t>We must know the technologies used to be an effective developer (or at least communicate with developers!)</a:t>
            </a:r>
            <a:endParaRPr lang="en-US" sz="32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823656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08614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err="1" smtClean="0">
                <a:uFill>
                  <a:solidFill/>
                </a:uFill>
              </a:rPr>
              <a:t>Gotta</a:t>
            </a:r>
            <a:r>
              <a:rPr lang="en-US" sz="5400" dirty="0" smtClean="0">
                <a:uFill>
                  <a:solidFill/>
                </a:uFill>
              </a:rPr>
              <a:t> know</a:t>
            </a:r>
            <a:r>
              <a:rPr lang="is-IS" sz="5400" dirty="0" smtClean="0">
                <a:uFill>
                  <a:solidFill/>
                </a:uFill>
              </a:rPr>
              <a:t>…</a:t>
            </a: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 smtClean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674407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16729</TotalTime>
  <Words>658</Words>
  <Application>Microsoft Macintosh PowerPoint</Application>
  <PresentationFormat>Custom</PresentationFormat>
  <Paragraphs>195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Helvetica</vt:lpstr>
      <vt:lpstr>Lucida Grande</vt:lpstr>
      <vt:lpstr>News706BT-RomanC</vt:lpstr>
      <vt:lpstr>PFDinTextCompPro-Regular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Joseph Nelson</cp:lastModifiedBy>
  <cp:revision>102</cp:revision>
  <cp:lastPrinted>2017-01-26T23:38:02Z</cp:lastPrinted>
  <dcterms:modified xsi:type="dcterms:W3CDTF">2017-01-27T15:13:39Z</dcterms:modified>
</cp:coreProperties>
</file>